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960350" cy="7200900"/>
  <p:notesSz cx="6797675" cy="9926638"/>
  <p:custDataLst>
    <p:tags r:id="rId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40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37" autoAdjust="0"/>
  </p:normalViewPr>
  <p:slideViewPr>
    <p:cSldViewPr>
      <p:cViewPr varScale="1">
        <p:scale>
          <a:sx n="104" d="100"/>
          <a:sy n="104" d="100"/>
        </p:scale>
        <p:origin x="504" y="96"/>
      </p:cViewPr>
      <p:guideLst>
        <p:guide orient="horz" pos="2268"/>
        <p:guide pos="40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idx="1"/>
          </p:nvPr>
        </p:nvSpPr>
        <p:spPr>
          <a:xfrm>
            <a:off x="3850438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79186C7-81E6-477A-926B-3CE6A5A84620}" type="datetime1">
              <a:rPr lang="de-DE"/>
              <a:pPr lvl="0"/>
              <a:t>02.02.2023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9213" y="744538"/>
            <a:ext cx="6699250" cy="3722687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izenplatzhalter 4"/>
          <p:cNvSpPr txBox="1"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3850438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de-D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9E94B3F-D940-4E99-A890-C9517A62C74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580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ct val="0"/>
      </a:spcBef>
      <a:spcAft>
        <a:spcPct val="0"/>
      </a:spcAft>
      <a:buNone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ct val="0"/>
      </a:spcBef>
      <a:spcAft>
        <a:spcPct val="0"/>
      </a:spcAft>
      <a:buNone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ct val="0"/>
      </a:spcBef>
      <a:spcAft>
        <a:spcPct val="0"/>
      </a:spcAft>
      <a:buNone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ct val="0"/>
      </a:spcBef>
      <a:spcAft>
        <a:spcPct val="0"/>
      </a:spcAft>
      <a:buNone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ct val="0"/>
      </a:spcBef>
      <a:spcAft>
        <a:spcPct val="0"/>
      </a:spcAft>
      <a:buNone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9213" y="744538"/>
            <a:ext cx="6699250" cy="3722687"/>
          </a:xfrm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 txBox="1"/>
          <p:nvPr/>
        </p:nvSpPr>
        <p:spPr>
          <a:xfrm>
            <a:off x="3850438" y="9428578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A83BD54-EEE3-4529-9A34-D4B2133F2EA1}" type="slidenum">
              <a:t>1</a:t>
            </a:fld>
            <a:endParaRPr lang="de-D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3727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1620046" y="1178479"/>
            <a:ext cx="9720263" cy="250697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620046" y="3782143"/>
            <a:ext cx="9720263" cy="1738546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300596-6869-4976-87D3-CC5133FB8FEF}" type="datetime1">
              <a:rPr lang="de-DE"/>
              <a:pPr lvl="0"/>
              <a:t>02.02.2023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5511DE-C5C1-463C-8EA3-7C77E7ABC785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73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71EB55-F611-4D2A-A734-F630EC962A0E}" type="datetime1">
              <a:rPr lang="de-DE"/>
              <a:pPr lvl="0"/>
              <a:t>02.02.2023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513F2F-FAD6-40B0-B74B-DF0E05E7271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36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9274755" y="383385"/>
            <a:ext cx="2794573" cy="6102426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891029" y="383385"/>
            <a:ext cx="8221719" cy="610242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CF93A2-E1AE-4B09-A415-19BBB0BE5138}" type="datetime1">
              <a:rPr lang="de-DE"/>
              <a:pPr lvl="0"/>
              <a:t>02.02.2023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E1FDDC-DFAE-459D-B4FB-C0ECB1499FC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8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C1BD07-9B74-4266-BEC1-CAB8224CA1E6}" type="datetime1">
              <a:rPr lang="de-DE"/>
              <a:pPr lvl="0"/>
              <a:t>02.02.2023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8DA4F7-1C3D-4DEE-B449-86653B8DF38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81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84272" y="1795224"/>
            <a:ext cx="11178302" cy="29953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84272" y="4818939"/>
            <a:ext cx="11178302" cy="1575191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DFF387-6C51-4D45-A258-1214AD2C832E}" type="datetime1">
              <a:rPr lang="de-DE"/>
              <a:pPr lvl="0"/>
              <a:t>02.02.2023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C965E7-551E-41DB-AE03-3D3AA74B3B7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97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91029" y="1916909"/>
            <a:ext cx="5508151" cy="45689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561178" y="1916909"/>
            <a:ext cx="5508151" cy="45689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01318F-9A1A-44D3-B266-C72BAD5974B0}" type="datetime1">
              <a:rPr lang="de-DE"/>
              <a:pPr lvl="0"/>
              <a:t>02.02.2023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631A66-FE7F-4595-9EFE-FAF0A18E326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15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92709" y="383389"/>
            <a:ext cx="11178302" cy="13918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92707" y="1765218"/>
            <a:ext cx="5482830" cy="86510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892707" y="2630327"/>
            <a:ext cx="5482830" cy="38688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6561178" y="1765218"/>
            <a:ext cx="5509833" cy="86510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idx="4"/>
          </p:nvPr>
        </p:nvSpPr>
        <p:spPr>
          <a:xfrm>
            <a:off x="6561178" y="2630327"/>
            <a:ext cx="5509833" cy="38688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2619E2-01A3-413F-AFD4-29D721DFBC75}" type="datetime1">
              <a:rPr lang="de-DE"/>
              <a:pPr lvl="0"/>
              <a:t>02.02.2023</a:t>
            </a:fld>
            <a:endParaRPr lang="de-DE"/>
          </a:p>
        </p:txBody>
      </p:sp>
      <p:sp>
        <p:nvSpPr>
          <p:cNvPr id="8" name="Fußzeilenplatzhalt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1EF172-9E8D-4DAB-BAB7-7720797DF17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9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12B6FE-8D42-444D-9646-467C93846691}" type="datetime1">
              <a:rPr lang="de-DE"/>
              <a:pPr lvl="0"/>
              <a:t>02.02.2023</a:t>
            </a:fld>
            <a:endParaRPr lang="de-DE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CA007A-C50F-4E66-B2FB-C793A311C61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71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CCF3E2-0119-4936-8B62-CB97295C34A6}" type="datetime1">
              <a:rPr lang="de-DE"/>
              <a:pPr lvl="0"/>
              <a:t>02.02.2023</a:t>
            </a:fld>
            <a:endParaRPr lang="de-DE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8EE096-06F5-4169-8508-486FE0A05D2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84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92709" y="480060"/>
            <a:ext cx="4180053" cy="168021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5509834" y="1036797"/>
            <a:ext cx="6561178" cy="51173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892709" y="2160270"/>
            <a:ext cx="4180053" cy="400216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AD1036-57BF-4F36-8FBF-2B0B99454866}" type="datetime1">
              <a:rPr lang="de-DE"/>
              <a:pPr lvl="0"/>
              <a:t>02.02.2023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C342C4-3DDC-44B8-9DC0-D981464629F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72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892709" y="480060"/>
            <a:ext cx="4180053" cy="168021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 txBox="1">
            <a:spLocks noGrp="1"/>
          </p:cNvSpPr>
          <p:nvPr>
            <p:ph type="pic" idx="1"/>
          </p:nvPr>
        </p:nvSpPr>
        <p:spPr>
          <a:xfrm>
            <a:off x="5509834" y="1036797"/>
            <a:ext cx="6561178" cy="5117304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de-DE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892709" y="2160270"/>
            <a:ext cx="4180053" cy="400216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CE4B02-B723-49E2-BA8A-1A38AFEF9C96}" type="datetime1">
              <a:rPr lang="de-DE"/>
              <a:pPr lvl="0"/>
              <a:t>02.02.2023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1B8261-4316-4E4C-A6D5-C5DCD947DAB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40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91028" y="383389"/>
            <a:ext cx="11178302" cy="13918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91028" y="1916909"/>
            <a:ext cx="11178302" cy="45689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91027" y="6674172"/>
            <a:ext cx="2916079" cy="38338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3565BFB-030F-4739-A2B0-25E9CE790AE0}" type="datetime1">
              <a:rPr lang="de-DE"/>
              <a:pPr lvl="0"/>
              <a:t>02.02.2023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4293120" y="6674172"/>
            <a:ext cx="4374118" cy="38338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9153250" y="6674172"/>
            <a:ext cx="2916079" cy="38338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45451C2-4BE4-492F-BB32-E9361DCA1D39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ct val="0"/>
        </a:spcBef>
        <a:spcAft>
          <a:spcPct val="0"/>
        </a:spcAft>
        <a:buNone/>
        <a:defRPr lang="de-DE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ct val="0"/>
        </a:spcAft>
        <a:buSzTx/>
        <a:buFont typeface="Arial" panose="020B0604020202020204" pitchFamily="34" charset="0"/>
        <a:buChar char="•"/>
        <a:defRPr lang="de-DE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ct val="0"/>
        </a:spcAft>
        <a:buSzTx/>
        <a:buFont typeface="Arial" panose="020B0604020202020204" pitchFamily="34" charset="0"/>
        <a:buChar char="•"/>
        <a:defRPr lang="de-D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ct val="0"/>
        </a:spcAft>
        <a:buSzTx/>
        <a:buFont typeface="Arial" panose="020B0604020202020204" pitchFamily="34" charset="0"/>
        <a:buChar char="•"/>
        <a:defRPr lang="de-D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ct val="0"/>
        </a:spcAft>
        <a:buSzTx/>
        <a:buFont typeface="Arial" panose="020B0604020202020204" pitchFamily="34" charset="0"/>
        <a:buChar char="•"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ct val="0"/>
        </a:spcAft>
        <a:buSzTx/>
        <a:buFont typeface="Arial" panose="020B0604020202020204" pitchFamily="34" charset="0"/>
        <a:buChar char="•"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: abgerundete Ecken 3"/>
          <p:cNvSpPr/>
          <p:nvPr/>
        </p:nvSpPr>
        <p:spPr>
          <a:xfrm>
            <a:off x="431503" y="360090"/>
            <a:ext cx="9336014" cy="87195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: abgerundete Ecken 12"/>
          <p:cNvSpPr/>
          <p:nvPr/>
        </p:nvSpPr>
        <p:spPr>
          <a:xfrm>
            <a:off x="3309647" y="2490886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Sekretariat / Schreibdienst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: abgerundete Ecken 13"/>
          <p:cNvSpPr/>
          <p:nvPr/>
        </p:nvSpPr>
        <p:spPr>
          <a:xfrm rot="16200004">
            <a:off x="-428595" y="3399379"/>
            <a:ext cx="3742934" cy="1970928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9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eck: abgerundete Ecken 21"/>
          <p:cNvSpPr/>
          <p:nvPr/>
        </p:nvSpPr>
        <p:spPr>
          <a:xfrm>
            <a:off x="6408165" y="440250"/>
            <a:ext cx="1727996" cy="6548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9046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AMEOS Gruppe</a:t>
            </a:r>
          </a:p>
        </p:txBody>
      </p:sp>
      <p:sp>
        <p:nvSpPr>
          <p:cNvPr id="7" name="Rechteck: abgerundete Ecken 24"/>
          <p:cNvSpPr/>
          <p:nvPr/>
        </p:nvSpPr>
        <p:spPr>
          <a:xfrm>
            <a:off x="3167806" y="440250"/>
            <a:ext cx="1691996" cy="6548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9046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5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DRK Schwesternschaft Lübeck e.V.</a:t>
            </a:r>
            <a:endParaRPr lang="de-DE" sz="900" b="1" ker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9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9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: abgerundete Ecken 27"/>
          <p:cNvSpPr/>
          <p:nvPr/>
        </p:nvSpPr>
        <p:spPr>
          <a:xfrm>
            <a:off x="431503" y="1500079"/>
            <a:ext cx="9336014" cy="87195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: abgerundete Ecken 7"/>
          <p:cNvSpPr/>
          <p:nvPr/>
        </p:nvSpPr>
        <p:spPr>
          <a:xfrm>
            <a:off x="2877591" y="1569409"/>
            <a:ext cx="1630030" cy="6548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9046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/>
          <a:lstStyle/>
          <a:p>
            <a:pPr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Kaufmännischer Direktor </a:t>
            </a:r>
          </a:p>
        </p:txBody>
      </p:sp>
      <p:sp>
        <p:nvSpPr>
          <p:cNvPr id="10" name="Rechteck: abgerundete Ecken 28"/>
          <p:cNvSpPr/>
          <p:nvPr/>
        </p:nvSpPr>
        <p:spPr>
          <a:xfrm>
            <a:off x="5292200" y="1569409"/>
            <a:ext cx="1832774" cy="6548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9046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Ärztlicher Direktor / </a:t>
            </a:r>
            <a:r>
              <a:rPr lang="de-DE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Chefarzt</a:t>
            </a:r>
          </a:p>
        </p:txBody>
      </p:sp>
      <p:sp>
        <p:nvSpPr>
          <p:cNvPr id="11" name="Rechteck: abgerundete Ecken 29"/>
          <p:cNvSpPr/>
          <p:nvPr/>
        </p:nvSpPr>
        <p:spPr>
          <a:xfrm>
            <a:off x="7675874" y="1569409"/>
            <a:ext cx="1619996" cy="65484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9046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Pflegedirektorin</a:t>
            </a:r>
          </a:p>
        </p:txBody>
      </p:sp>
      <p:sp>
        <p:nvSpPr>
          <p:cNvPr id="12" name="Rechteck: abgerundete Ecken 31"/>
          <p:cNvSpPr/>
          <p:nvPr/>
        </p:nvSpPr>
        <p:spPr>
          <a:xfrm>
            <a:off x="8108979" y="2490000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Sekretariat 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: abgerundete Ecken 32"/>
          <p:cNvSpPr/>
          <p:nvPr/>
        </p:nvSpPr>
        <p:spPr>
          <a:xfrm>
            <a:off x="5712118" y="3889071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Psychologie</a:t>
            </a:r>
          </a:p>
        </p:txBody>
      </p:sp>
      <p:sp>
        <p:nvSpPr>
          <p:cNvPr id="14" name="Rechteck: abgerundete Ecken 33"/>
          <p:cNvSpPr/>
          <p:nvPr/>
        </p:nvSpPr>
        <p:spPr>
          <a:xfrm>
            <a:off x="3309647" y="2958786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Empfang 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: abgerundete Ecken 34"/>
          <p:cNvSpPr/>
          <p:nvPr/>
        </p:nvSpPr>
        <p:spPr>
          <a:xfrm>
            <a:off x="5713639" y="3428467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Logopädie/ Sprachtherapie</a:t>
            </a:r>
          </a:p>
        </p:txBody>
      </p:sp>
      <p:sp>
        <p:nvSpPr>
          <p:cNvPr id="16" name="Rechteck: abgerundete Ecken 37"/>
          <p:cNvSpPr/>
          <p:nvPr/>
        </p:nvSpPr>
        <p:spPr>
          <a:xfrm>
            <a:off x="5713639" y="2956149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Ärztlicher Dienst </a:t>
            </a:r>
          </a:p>
        </p:txBody>
      </p:sp>
      <p:sp>
        <p:nvSpPr>
          <p:cNvPr id="17" name="Rechteck: abgerundete Ecken 40"/>
          <p:cNvSpPr/>
          <p:nvPr/>
        </p:nvSpPr>
        <p:spPr>
          <a:xfrm>
            <a:off x="5708425" y="4349743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Sozialdienst</a:t>
            </a:r>
          </a:p>
        </p:txBody>
      </p:sp>
      <p:sp>
        <p:nvSpPr>
          <p:cNvPr id="18" name="Rechteck: abgerundete Ecken 41"/>
          <p:cNvSpPr/>
          <p:nvPr/>
        </p:nvSpPr>
        <p:spPr>
          <a:xfrm>
            <a:off x="3296099" y="3885850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Finanzbuchhaltung 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hteck: abgerundete Ecken 42"/>
          <p:cNvSpPr/>
          <p:nvPr/>
        </p:nvSpPr>
        <p:spPr>
          <a:xfrm>
            <a:off x="5719146" y="5742233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Physiotherapie</a:t>
            </a:r>
          </a:p>
        </p:txBody>
      </p:sp>
      <p:sp>
        <p:nvSpPr>
          <p:cNvPr id="20" name="Rechteck: abgerundete Ecken 43"/>
          <p:cNvSpPr/>
          <p:nvPr/>
        </p:nvSpPr>
        <p:spPr>
          <a:xfrm>
            <a:off x="5708425" y="5287975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Physikalische Therapie</a:t>
            </a:r>
          </a:p>
        </p:txBody>
      </p:sp>
      <p:sp>
        <p:nvSpPr>
          <p:cNvPr id="21" name="Rechteck: abgerundete Ecken 44"/>
          <p:cNvSpPr/>
          <p:nvPr/>
        </p:nvSpPr>
        <p:spPr>
          <a:xfrm>
            <a:off x="5713739" y="4820957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Ergotherapie</a:t>
            </a:r>
          </a:p>
        </p:txBody>
      </p:sp>
      <p:sp>
        <p:nvSpPr>
          <p:cNvPr id="23" name="Rechteck: abgerundete Ecken 46"/>
          <p:cNvSpPr/>
          <p:nvPr/>
        </p:nvSpPr>
        <p:spPr>
          <a:xfrm>
            <a:off x="3311823" y="5280814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Abrechnung / Patientendokumentation 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hteck: abgerundete Ecken 47"/>
          <p:cNvSpPr/>
          <p:nvPr/>
        </p:nvSpPr>
        <p:spPr>
          <a:xfrm>
            <a:off x="3317664" y="5745802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IT-Abteilung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hteck: abgerundete Ecken 48"/>
          <p:cNvSpPr/>
          <p:nvPr/>
        </p:nvSpPr>
        <p:spPr>
          <a:xfrm>
            <a:off x="8098760" y="3885185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9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MTD stationär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hteck: abgerundete Ecken 49"/>
          <p:cNvSpPr/>
          <p:nvPr/>
        </p:nvSpPr>
        <p:spPr>
          <a:xfrm>
            <a:off x="8108979" y="2951018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Pflegebereich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hteck: abgerundete Ecken 51"/>
          <p:cNvSpPr/>
          <p:nvPr/>
        </p:nvSpPr>
        <p:spPr>
          <a:xfrm>
            <a:off x="8108979" y="3421279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Servicebereich </a:t>
            </a:r>
          </a:p>
        </p:txBody>
      </p:sp>
      <p:sp>
        <p:nvSpPr>
          <p:cNvPr id="29" name="Rechteck: abgerundete Ecken 53"/>
          <p:cNvSpPr/>
          <p:nvPr/>
        </p:nvSpPr>
        <p:spPr>
          <a:xfrm>
            <a:off x="736330" y="2945822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Qualitätsmanagement</a:t>
            </a:r>
          </a:p>
        </p:txBody>
      </p:sp>
      <p:sp>
        <p:nvSpPr>
          <p:cNvPr id="30" name="Textfeld 55"/>
          <p:cNvSpPr txBox="1"/>
          <p:nvPr/>
        </p:nvSpPr>
        <p:spPr>
          <a:xfrm>
            <a:off x="719535" y="620042"/>
            <a:ext cx="3178207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Geschäftsführung</a:t>
            </a:r>
          </a:p>
        </p:txBody>
      </p:sp>
      <p:sp>
        <p:nvSpPr>
          <p:cNvPr id="31" name="Textfeld 56"/>
          <p:cNvSpPr txBox="1"/>
          <p:nvPr/>
        </p:nvSpPr>
        <p:spPr>
          <a:xfrm>
            <a:off x="789131" y="1710471"/>
            <a:ext cx="3178207" cy="36933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Klinikleitung </a:t>
            </a:r>
          </a:p>
        </p:txBody>
      </p:sp>
      <p:sp>
        <p:nvSpPr>
          <p:cNvPr id="33" name="Rechteck: abgerundete Ecken 58"/>
          <p:cNvSpPr/>
          <p:nvPr/>
        </p:nvSpPr>
        <p:spPr>
          <a:xfrm>
            <a:off x="8094834" y="1927081"/>
            <a:ext cx="1476000" cy="32571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bg1">
              <a:lumMod val="95000"/>
            </a:schemeClr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Nina Stelly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hteck: abgerundete Ecken 59"/>
          <p:cNvSpPr/>
          <p:nvPr/>
        </p:nvSpPr>
        <p:spPr>
          <a:xfrm>
            <a:off x="5713739" y="1944536"/>
            <a:ext cx="1476000" cy="360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bg1">
              <a:lumMod val="95000"/>
            </a:schemeClr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Martin Willkomm</a:t>
            </a:r>
          </a:p>
        </p:txBody>
      </p:sp>
      <p:sp>
        <p:nvSpPr>
          <p:cNvPr id="35" name="Textfeld 62"/>
          <p:cNvSpPr txBox="1"/>
          <p:nvPr/>
        </p:nvSpPr>
        <p:spPr>
          <a:xfrm>
            <a:off x="457405" y="2526715"/>
            <a:ext cx="1984411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Stabsstellen</a:t>
            </a:r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hteck: abgerundete Ecken 78"/>
          <p:cNvSpPr/>
          <p:nvPr/>
        </p:nvSpPr>
        <p:spPr>
          <a:xfrm>
            <a:off x="4391950" y="844989"/>
            <a:ext cx="1245842" cy="32571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bg1">
              <a:lumMod val="95000"/>
            </a:schemeClr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Martina Egen</a:t>
            </a:r>
          </a:p>
        </p:txBody>
      </p:sp>
      <p:sp>
        <p:nvSpPr>
          <p:cNvPr id="37" name="Rechteck: abgerundete Ecken 79"/>
          <p:cNvSpPr/>
          <p:nvPr/>
        </p:nvSpPr>
        <p:spPr>
          <a:xfrm>
            <a:off x="6990547" y="844989"/>
            <a:ext cx="2293193" cy="32571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bg1">
              <a:lumMod val="95000"/>
            </a:schemeClr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Frank-Ulrich </a:t>
            </a:r>
            <a:r>
              <a:rPr lang="de-DE" sz="9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Wiener; Stephan Freitag</a:t>
            </a:r>
            <a:endParaRPr lang="de-DE" sz="9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Gerade Verbindung 53"/>
          <p:cNvCxnSpPr/>
          <p:nvPr/>
        </p:nvCxnSpPr>
        <p:spPr>
          <a:xfrm flipH="1">
            <a:off x="5904111" y="1232043"/>
            <a:ext cx="0" cy="268037"/>
          </a:xfrm>
          <a:prstGeom prst="straightConnector1">
            <a:avLst/>
          </a:prstGeom>
          <a:noFill/>
          <a:ln w="19046">
            <a:solidFill>
              <a:srgbClr val="000000"/>
            </a:solidFill>
            <a:prstDash val="solid"/>
            <a:miter/>
          </a:ln>
        </p:spPr>
      </p:cxnSp>
      <p:sp>
        <p:nvSpPr>
          <p:cNvPr id="57" name="Rechteck: abgerundete Ecken 72"/>
          <p:cNvSpPr/>
          <p:nvPr/>
        </p:nvSpPr>
        <p:spPr>
          <a:xfrm>
            <a:off x="731848" y="3424404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Öffentlichkeitsarbeit</a:t>
            </a:r>
          </a:p>
        </p:txBody>
      </p:sp>
      <p:sp>
        <p:nvSpPr>
          <p:cNvPr id="58" name="Rechteck: abgerundete Ecken 72"/>
          <p:cNvSpPr/>
          <p:nvPr/>
        </p:nvSpPr>
        <p:spPr>
          <a:xfrm>
            <a:off x="742233" y="4330330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Forschungsgruppe Geriatrie Lübeck</a:t>
            </a:r>
          </a:p>
        </p:txBody>
      </p:sp>
      <p:sp>
        <p:nvSpPr>
          <p:cNvPr id="59" name="Rechteck: abgerundete Ecken 72"/>
          <p:cNvSpPr/>
          <p:nvPr/>
        </p:nvSpPr>
        <p:spPr>
          <a:xfrm>
            <a:off x="731820" y="3883679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Hygienemanagement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hteck: abgerundete Ecken 61"/>
          <p:cNvSpPr/>
          <p:nvPr/>
        </p:nvSpPr>
        <p:spPr>
          <a:xfrm>
            <a:off x="780081" y="6388530"/>
            <a:ext cx="1426765" cy="32571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Betriebsrat</a:t>
            </a:r>
          </a:p>
        </p:txBody>
      </p:sp>
      <p:sp>
        <p:nvSpPr>
          <p:cNvPr id="70" name="Rechteck: abgerundete Ecken 60"/>
          <p:cNvSpPr/>
          <p:nvPr/>
        </p:nvSpPr>
        <p:spPr>
          <a:xfrm>
            <a:off x="3309647" y="1927519"/>
            <a:ext cx="1476000" cy="360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bg1">
              <a:lumMod val="95000"/>
            </a:schemeClr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Malte Picht</a:t>
            </a:r>
            <a:endParaRPr lang="de-DE" sz="9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hteck: abgerundete Ecken 72"/>
          <p:cNvSpPr/>
          <p:nvPr/>
        </p:nvSpPr>
        <p:spPr>
          <a:xfrm>
            <a:off x="5708269" y="6669171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Belegungsmanagement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hteck: abgerundete Ecken 48"/>
          <p:cNvSpPr/>
          <p:nvPr/>
        </p:nvSpPr>
        <p:spPr>
          <a:xfrm>
            <a:off x="5715324" y="6195813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MTD </a:t>
            </a:r>
            <a:r>
              <a:rPr lang="de-DE" sz="9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9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iagnostik 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tangle 4"/>
          <p:cNvSpPr>
            <a:spLocks noChangeArrowheads="1"/>
          </p:cNvSpPr>
          <p:nvPr/>
        </p:nvSpPr>
        <p:spPr bwMode="auto">
          <a:xfrm>
            <a:off x="10224591" y="1209213"/>
            <a:ext cx="2160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273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273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273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273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273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273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273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273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  <a:tab pos="12731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1000" dirty="0">
                <a:ea typeface="Times New Roman" pitchFamily="18" charset="0"/>
              </a:rPr>
              <a:t>Krankenhaus Rotes Kreuz Lübeck</a:t>
            </a:r>
            <a:endParaRPr lang="de-DE" altLang="de-DE" sz="500" dirty="0"/>
          </a:p>
          <a:p>
            <a:pPr eaLnBrk="0" hangingPunct="0"/>
            <a:r>
              <a:rPr lang="de-DE" altLang="de-DE" sz="900" dirty="0">
                <a:ea typeface="Times New Roman" pitchFamily="18" charset="0"/>
              </a:rPr>
              <a:t>- Geriatriezentrum -</a:t>
            </a:r>
          </a:p>
          <a:p>
            <a:pPr eaLnBrk="0" hangingPunct="0"/>
            <a:endParaRPr lang="de-DE" altLang="de-DE" sz="600" dirty="0">
              <a:ea typeface="Times New Roman" pitchFamily="18" charset="0"/>
            </a:endParaRPr>
          </a:p>
          <a:p>
            <a:pPr eaLnBrk="0" hangingPunct="0"/>
            <a:r>
              <a:rPr lang="de-DE" altLang="de-DE" sz="900" dirty="0">
                <a:ea typeface="Times New Roman" pitchFamily="18" charset="0"/>
              </a:rPr>
              <a:t>Akademisches Lehrkrankenhaus</a:t>
            </a:r>
            <a:endParaRPr lang="de-DE" altLang="de-DE" sz="500" dirty="0"/>
          </a:p>
          <a:p>
            <a:pPr eaLnBrk="0" hangingPunct="0"/>
            <a:r>
              <a:rPr lang="de-DE" altLang="de-DE" sz="900" dirty="0">
                <a:ea typeface="Times New Roman" pitchFamily="18" charset="0"/>
              </a:rPr>
              <a:t>der Universität zu Lübeck</a:t>
            </a:r>
            <a:endParaRPr lang="de-DE" altLang="de-DE" sz="1200" dirty="0"/>
          </a:p>
        </p:txBody>
      </p:sp>
      <p:sp>
        <p:nvSpPr>
          <p:cNvPr id="85" name="Rechteck: abgerundete Ecken 31"/>
          <p:cNvSpPr/>
          <p:nvPr/>
        </p:nvSpPr>
        <p:spPr>
          <a:xfrm>
            <a:off x="745224" y="5730420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Personalsystem-betreuung 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hteck: abgerundete Ecken 72"/>
          <p:cNvSpPr/>
          <p:nvPr/>
        </p:nvSpPr>
        <p:spPr>
          <a:xfrm>
            <a:off x="749950" y="4802266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Projektmanagement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hteck: abgerundete Ecken 33"/>
          <p:cNvSpPr/>
          <p:nvPr/>
        </p:nvSpPr>
        <p:spPr>
          <a:xfrm>
            <a:off x="3311823" y="3420862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Belegungsmanagement Ambulantes </a:t>
            </a: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Zentrum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hteck: abgerundete Ecken 31"/>
          <p:cNvSpPr/>
          <p:nvPr/>
        </p:nvSpPr>
        <p:spPr>
          <a:xfrm>
            <a:off x="8108979" y="4341457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Familiale Pflege</a:t>
            </a:r>
            <a:endParaRPr lang="de-DE" sz="9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hteck: abgerundete Ecken 72"/>
          <p:cNvSpPr/>
          <p:nvPr/>
        </p:nvSpPr>
        <p:spPr>
          <a:xfrm>
            <a:off x="753389" y="5253867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Betriebliche Gesundheit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(BEM, BGM)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hteck: abgerundete Ecken 33"/>
          <p:cNvSpPr/>
          <p:nvPr/>
        </p:nvSpPr>
        <p:spPr>
          <a:xfrm>
            <a:off x="3309680" y="4350838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Personalcontrolling/ -finanzierung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hteck: abgerundete Ecken 33"/>
          <p:cNvSpPr/>
          <p:nvPr/>
        </p:nvSpPr>
        <p:spPr>
          <a:xfrm>
            <a:off x="3309647" y="6213701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Haustechnik 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hteck: abgerundete Ecken 33"/>
          <p:cNvSpPr/>
          <p:nvPr/>
        </p:nvSpPr>
        <p:spPr>
          <a:xfrm>
            <a:off x="3319792" y="4815826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Krankenhausfinan-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de-DE" sz="9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ierung</a:t>
            </a: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Controlling 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Rechteck: abgerundete Ecken 61"/>
          <p:cNvSpPr/>
          <p:nvPr/>
        </p:nvSpPr>
        <p:spPr>
          <a:xfrm>
            <a:off x="767967" y="6777348"/>
            <a:ext cx="1426543" cy="32571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Schwerbehinderten-vertretung</a:t>
            </a:r>
            <a:endParaRPr lang="de-DE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hteck: abgerundete Ecken 12"/>
          <p:cNvSpPr/>
          <p:nvPr/>
        </p:nvSpPr>
        <p:spPr>
          <a:xfrm>
            <a:off x="5713639" y="2496017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Sekretariat</a:t>
            </a:r>
            <a:endParaRPr lang="de-DE" sz="9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hteck: abgerundete Ecken 13"/>
          <p:cNvSpPr/>
          <p:nvPr/>
        </p:nvSpPr>
        <p:spPr>
          <a:xfrm rot="16200004">
            <a:off x="8956526" y="3613815"/>
            <a:ext cx="4653789" cy="1944216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feld 95"/>
          <p:cNvSpPr txBox="1"/>
          <p:nvPr/>
        </p:nvSpPr>
        <p:spPr>
          <a:xfrm>
            <a:off x="10238985" y="2230949"/>
            <a:ext cx="2086688" cy="584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Externe Kooperationspartner </a:t>
            </a:r>
          </a:p>
        </p:txBody>
      </p:sp>
      <p:sp>
        <p:nvSpPr>
          <p:cNvPr id="98" name="Rechteck: abgerundete Ecken 57"/>
          <p:cNvSpPr/>
          <p:nvPr/>
        </p:nvSpPr>
        <p:spPr>
          <a:xfrm>
            <a:off x="10532802" y="3891106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Betriebsärztlicher Dienst </a:t>
            </a:r>
          </a:p>
        </p:txBody>
      </p:sp>
      <p:sp>
        <p:nvSpPr>
          <p:cNvPr id="100" name="Rechteck: abgerundete Ecken 57"/>
          <p:cNvSpPr/>
          <p:nvPr/>
        </p:nvSpPr>
        <p:spPr>
          <a:xfrm>
            <a:off x="10545420" y="3423336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Datenschutz- Sachverständiger </a:t>
            </a:r>
          </a:p>
        </p:txBody>
      </p:sp>
      <p:sp>
        <p:nvSpPr>
          <p:cNvPr id="101" name="Rechteck: abgerundete Ecken 57"/>
          <p:cNvSpPr/>
          <p:nvPr/>
        </p:nvSpPr>
        <p:spPr>
          <a:xfrm>
            <a:off x="10538667" y="2951018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 / Krankenhaushygiene</a:t>
            </a:r>
          </a:p>
        </p:txBody>
      </p:sp>
      <p:sp>
        <p:nvSpPr>
          <p:cNvPr id="102" name="Rechteck: abgerundete Ecken 57"/>
          <p:cNvSpPr/>
          <p:nvPr/>
        </p:nvSpPr>
        <p:spPr>
          <a:xfrm>
            <a:off x="10543331" y="4344612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Fachkraft Arbeitsschutz &amp; -sicherheit</a:t>
            </a:r>
          </a:p>
        </p:txBody>
      </p:sp>
      <p:sp>
        <p:nvSpPr>
          <p:cNvPr id="103" name="Rechteck: abgerundete Ecken 57"/>
          <p:cNvSpPr/>
          <p:nvPr/>
        </p:nvSpPr>
        <p:spPr>
          <a:xfrm>
            <a:off x="10532802" y="4809693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Reinigungsdienst</a:t>
            </a:r>
          </a:p>
        </p:txBody>
      </p:sp>
      <p:sp>
        <p:nvSpPr>
          <p:cNvPr id="104" name="Rechteck: abgerundete Ecken 57"/>
          <p:cNvSpPr/>
          <p:nvPr/>
        </p:nvSpPr>
        <p:spPr>
          <a:xfrm>
            <a:off x="10532802" y="5282844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Küche</a:t>
            </a:r>
          </a:p>
        </p:txBody>
      </p:sp>
      <p:sp>
        <p:nvSpPr>
          <p:cNvPr id="110" name="Rechteck: abgerundete Ecken 57"/>
          <p:cNvSpPr/>
          <p:nvPr/>
        </p:nvSpPr>
        <p:spPr>
          <a:xfrm>
            <a:off x="10543331" y="5737102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Personalabteilung</a:t>
            </a:r>
          </a:p>
        </p:txBody>
      </p:sp>
      <p:sp>
        <p:nvSpPr>
          <p:cNvPr id="111" name="Rechteck: abgerundete Ecken 57"/>
          <p:cNvSpPr/>
          <p:nvPr/>
        </p:nvSpPr>
        <p:spPr>
          <a:xfrm>
            <a:off x="10543331" y="6192826"/>
            <a:ext cx="1476000" cy="3960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algn="ctr">
              <a:spcBef>
                <a:spcPct val="0"/>
              </a:spcBef>
              <a:spcAft>
                <a:spcPct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Arzneimittelversorgung</a:t>
            </a:r>
            <a:endParaRPr lang="de-DE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Gewinkelter Verbinder 21"/>
          <p:cNvCxnSpPr/>
          <p:nvPr/>
        </p:nvCxnSpPr>
        <p:spPr>
          <a:xfrm rot="16200000" flipH="1">
            <a:off x="837085" y="3964913"/>
            <a:ext cx="4484182" cy="432055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winkelter Verbinder 66"/>
          <p:cNvCxnSpPr>
            <a:stCxn id="10" idx="3"/>
            <a:endCxn id="72" idx="3"/>
          </p:cNvCxnSpPr>
          <p:nvPr/>
        </p:nvCxnSpPr>
        <p:spPr>
          <a:xfrm rot="10800000" flipH="1" flipV="1">
            <a:off x="5292199" y="1896829"/>
            <a:ext cx="416069" cy="4970342"/>
          </a:xfrm>
          <a:prstGeom prst="bentConnector3">
            <a:avLst>
              <a:gd name="adj1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winkelter Verbinder 70"/>
          <p:cNvCxnSpPr>
            <a:stCxn id="11" idx="3"/>
            <a:endCxn id="82" idx="3"/>
          </p:cNvCxnSpPr>
          <p:nvPr/>
        </p:nvCxnSpPr>
        <p:spPr>
          <a:xfrm rot="10800000" flipH="1" flipV="1">
            <a:off x="7675873" y="1896829"/>
            <a:ext cx="433105" cy="2642628"/>
          </a:xfrm>
          <a:prstGeom prst="bentConnector3">
            <a:avLst>
              <a:gd name="adj1" fmla="val -21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/>
          <p:cNvCxnSpPr/>
          <p:nvPr/>
        </p:nvCxnSpPr>
        <p:spPr>
          <a:xfrm flipV="1">
            <a:off x="2879775" y="2695992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Gerader Verbinder 85"/>
          <p:cNvCxnSpPr/>
          <p:nvPr/>
        </p:nvCxnSpPr>
        <p:spPr>
          <a:xfrm flipV="1">
            <a:off x="2879775" y="3156786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Gerader Verbinder 86"/>
          <p:cNvCxnSpPr/>
          <p:nvPr/>
        </p:nvCxnSpPr>
        <p:spPr>
          <a:xfrm flipV="1">
            <a:off x="2885582" y="3622404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Gerader Verbinder 87"/>
          <p:cNvCxnSpPr/>
          <p:nvPr/>
        </p:nvCxnSpPr>
        <p:spPr>
          <a:xfrm flipV="1">
            <a:off x="2873353" y="4084502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Gerader Verbinder 91"/>
          <p:cNvCxnSpPr/>
          <p:nvPr/>
        </p:nvCxnSpPr>
        <p:spPr>
          <a:xfrm flipV="1">
            <a:off x="2873353" y="4545296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Gerader Verbinder 92"/>
          <p:cNvCxnSpPr/>
          <p:nvPr/>
        </p:nvCxnSpPr>
        <p:spPr>
          <a:xfrm flipV="1">
            <a:off x="2879160" y="5010914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Gerader Verbinder 98"/>
          <p:cNvCxnSpPr/>
          <p:nvPr/>
        </p:nvCxnSpPr>
        <p:spPr>
          <a:xfrm flipV="1">
            <a:off x="2879775" y="5472658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Gerader Verbinder 104"/>
          <p:cNvCxnSpPr/>
          <p:nvPr/>
        </p:nvCxnSpPr>
        <p:spPr>
          <a:xfrm flipV="1">
            <a:off x="2879775" y="5949407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Gerader Verbinder 105"/>
          <p:cNvCxnSpPr/>
          <p:nvPr/>
        </p:nvCxnSpPr>
        <p:spPr>
          <a:xfrm flipV="1">
            <a:off x="5285142" y="2695992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Gerader Verbinder 106"/>
          <p:cNvCxnSpPr/>
          <p:nvPr/>
        </p:nvCxnSpPr>
        <p:spPr>
          <a:xfrm flipV="1">
            <a:off x="5285142" y="3156786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Gerader Verbinder 107"/>
          <p:cNvCxnSpPr/>
          <p:nvPr/>
        </p:nvCxnSpPr>
        <p:spPr>
          <a:xfrm flipV="1">
            <a:off x="5290949" y="3622404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Gerader Verbinder 108"/>
          <p:cNvCxnSpPr/>
          <p:nvPr/>
        </p:nvCxnSpPr>
        <p:spPr>
          <a:xfrm flipV="1">
            <a:off x="5278720" y="4084502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Gerader Verbinder 111"/>
          <p:cNvCxnSpPr/>
          <p:nvPr/>
        </p:nvCxnSpPr>
        <p:spPr>
          <a:xfrm flipV="1">
            <a:off x="5278720" y="4545296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Gerader Verbinder 112"/>
          <p:cNvCxnSpPr/>
          <p:nvPr/>
        </p:nvCxnSpPr>
        <p:spPr>
          <a:xfrm flipV="1">
            <a:off x="5284527" y="5010914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Gerader Verbinder 113"/>
          <p:cNvCxnSpPr/>
          <p:nvPr/>
        </p:nvCxnSpPr>
        <p:spPr>
          <a:xfrm flipV="1">
            <a:off x="5285142" y="5472658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Gerader Verbinder 114"/>
          <p:cNvCxnSpPr/>
          <p:nvPr/>
        </p:nvCxnSpPr>
        <p:spPr>
          <a:xfrm flipV="1">
            <a:off x="5285142" y="5949407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Gerader Verbinder 115"/>
          <p:cNvCxnSpPr/>
          <p:nvPr/>
        </p:nvCxnSpPr>
        <p:spPr>
          <a:xfrm flipV="1">
            <a:off x="5287890" y="6416182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Gerader Verbinder 117"/>
          <p:cNvCxnSpPr/>
          <p:nvPr/>
        </p:nvCxnSpPr>
        <p:spPr>
          <a:xfrm flipV="1">
            <a:off x="7676979" y="2695992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Gerader Verbinder 118"/>
          <p:cNvCxnSpPr/>
          <p:nvPr/>
        </p:nvCxnSpPr>
        <p:spPr>
          <a:xfrm flipV="1">
            <a:off x="7676979" y="3156786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Gerader Verbinder 119"/>
          <p:cNvCxnSpPr/>
          <p:nvPr/>
        </p:nvCxnSpPr>
        <p:spPr>
          <a:xfrm flipV="1">
            <a:off x="7682786" y="3622404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Gerader Verbinder 120"/>
          <p:cNvCxnSpPr/>
          <p:nvPr/>
        </p:nvCxnSpPr>
        <p:spPr>
          <a:xfrm flipV="1">
            <a:off x="7670557" y="4084502"/>
            <a:ext cx="432000" cy="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Gerader Verbinder 72"/>
          <p:cNvCxnSpPr>
            <a:stCxn id="5" idx="1"/>
          </p:cNvCxnSpPr>
          <p:nvPr/>
        </p:nvCxnSpPr>
        <p:spPr>
          <a:xfrm flipH="1" flipV="1">
            <a:off x="1442872" y="2372030"/>
            <a:ext cx="2" cy="1413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2" name="Grafik 1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0330" y="416951"/>
            <a:ext cx="2160000" cy="63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41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Benutzerdefiniert</PresentationFormat>
  <Paragraphs>67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QM Organigramm DRK-Krankenhaus</dc:title>
  <dc:creator>Mel Rad</dc:creator>
  <cp:lastModifiedBy>Beck, Irina</cp:lastModifiedBy>
  <cp:revision>76</cp:revision>
  <cp:lastPrinted>2019-09-03T09:02:20Z</cp:lastPrinted>
  <dcterms:created xsi:type="dcterms:W3CDTF">2019-03-13T11:40:59Z</dcterms:created>
  <dcterms:modified xsi:type="dcterms:W3CDTF">2023-02-02T06:42:06Z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ox_Description">
    <vt:lpwstr/>
  </property>
  <property fmtid="{D5CDD505-2E9C-101B-9397-08002B2CF9AE}" pid="3" name="rox_DocPath">
    <vt:lpwstr>Dokumente/02.Qualitätsmanagement/</vt:lpwstr>
  </property>
  <property fmtid="{D5CDD505-2E9C-101B-9397-08002B2CF9AE}" pid="4" name="rox_DocType">
    <vt:lpwstr>2-stufiges Dokument</vt:lpwstr>
  </property>
  <property fmtid="{D5CDD505-2E9C-101B-9397-08002B2CF9AE}" pid="5" name="rox_FileName">
    <vt:lpwstr>QM Organigramm DRK-Krankenhaus.pptx</vt:lpwstr>
  </property>
  <property fmtid="{D5CDD505-2E9C-101B-9397-08002B2CF9AE}" pid="6" name="rox_ID">
    <vt:lpwstr>1490</vt:lpwstr>
  </property>
  <property fmtid="{D5CDD505-2E9C-101B-9397-08002B2CF9AE}" pid="7" name="rox_Meta">
    <vt:lpwstr>15</vt:lpwstr>
  </property>
  <property fmtid="{D5CDD505-2E9C-101B-9397-08002B2CF9AE}" pid="8" name="rox_Meta0">
    <vt:lpwstr>&lt;fields&gt;&lt;Field id="rox_Size" caption="Dateigröße" orderid="10" /&gt;&lt;Field id="rox_ID" caption="ID" orderid="24" /&gt;&lt;Field id="rox_</vt:lpwstr>
  </property>
  <property fmtid="{D5CDD505-2E9C-101B-9397-08002B2CF9AE}" pid="9" name="rox_Meta1">
    <vt:lpwstr>Title" caption="Titel" orderid="1" /&gt;&lt;Field id="rox_Status" caption="Status" orderid="3" /&gt;&lt;Field id="rox_Revision" caption="Re</vt:lpwstr>
  </property>
  <property fmtid="{D5CDD505-2E9C-101B-9397-08002B2CF9AE}" pid="10" name="rox_Meta10">
    <vt:lpwstr>" orderid="19" /&gt;&lt;Field id="rox_step_freigeber" caption="Freigeber (alle)" type="roleconcat" orderid="20"&gt;-&lt;/Field&gt;&lt;GlobalField</vt:lpwstr>
  </property>
  <property fmtid="{D5CDD505-2E9C-101B-9397-08002B2CF9AE}" pid="11" name="rox_Meta11">
    <vt:lpwstr>Handler url="http://SRV-INTRANET/Roxtra/doc/DownloadGlobalFieldHandler.ashx?token=eyJhbGciOiJIUzI1NiIsImtpZCI6IjNlMjk3MDA2LTMwM</vt:lpwstr>
  </property>
  <property fmtid="{D5CDD505-2E9C-101B-9397-08002B2CF9AE}" pid="12" name="rox_Meta12">
    <vt:lpwstr>mUtNGI4Ni05MTUxLTc3YWYzOWRhYjg0MyIsInR5cCI6IkpXVCJ9.eyJVc2VySUQiOiItMSIsInJlcXVlc3RlZEJ5Q2xpZW50SUQiOiIzZTI5NzAwNi0zMDJlLTRiODY</vt:lpwstr>
  </property>
  <property fmtid="{D5CDD505-2E9C-101B-9397-08002B2CF9AE}" pid="13" name="rox_Meta13">
    <vt:lpwstr>tOTE1MS03N2FmMzlkYWI4NDMiLCJuYmYiOjE2Njc4OTMxNzIsImV4cCI6MTY2Nzg5Njc3MiwiaWF0IjoxNjY3ODkzMTcyLCJpc3MiOiJyb1h0cmEifQ.VOuh6ix1QJr</vt:lpwstr>
  </property>
  <property fmtid="{D5CDD505-2E9C-101B-9397-08002B2CF9AE}" pid="14" name="rox_Meta14">
    <vt:lpwstr>tyyPCwDxgtYKAkHtz3ADNpaNZ_vVJnc4" /&gt;&lt;/fields&gt;</vt:lpwstr>
  </property>
  <property fmtid="{D5CDD505-2E9C-101B-9397-08002B2CF9AE}" pid="15" name="rox_Meta2">
    <vt:lpwstr>vision" orderid="4" /&gt;&lt;Field id="rox_Description" caption="Beschreibung" orderid="5" /&gt;&lt;Field id="rox_DocType" caption="Dokumen</vt:lpwstr>
  </property>
  <property fmtid="{D5CDD505-2E9C-101B-9397-08002B2CF9AE}" pid="16" name="rox_Meta3">
    <vt:lpwstr>tentyp" orderid="9" /&gt;&lt;Field id="rox_UpdatedBy" caption="Geändert durch" orderid="14" /&gt;&lt;Field id="rox_UpdatedAt" caption="Geän</vt:lpwstr>
  </property>
  <property fmtid="{D5CDD505-2E9C-101B-9397-08002B2CF9AE}" pid="17" name="rox_Meta4">
    <vt:lpwstr>dert am" orderid="13" /&gt;&lt;Field id="rox_DocPath" caption="Pfad" orderid="25" /&gt;&lt;Field id="rox_ParentDocTitle" caption="Ordner" o</vt:lpwstr>
  </property>
  <property fmtid="{D5CDD505-2E9C-101B-9397-08002B2CF9AE}" pid="18" name="rox_Meta5">
    <vt:lpwstr>rderid="26" /&gt;&lt;Field id="rox_FileName" caption="Dateiname" orderid="2" /&gt;&lt;Field id="rox_stampSelect" caption="Stempel" orderid=</vt:lpwstr>
  </property>
  <property fmtid="{D5CDD505-2E9C-101B-9397-08002B2CF9AE}" pid="19" name="rox_Meta6">
    <vt:lpwstr>"6" /&gt;&lt;Field id="rox_Wiedervorlage" caption="Wiedervorlage" orderid="7" /&gt;&lt;Field id="rox_step_bearbeitung_d" caption="Bearbeitu</vt:lpwstr>
  </property>
  <property fmtid="{D5CDD505-2E9C-101B-9397-08002B2CF9AE}" pid="20" name="rox_Meta7">
    <vt:lpwstr>ng abgeschlossen am" orderid="15" /&gt;&lt;Field id="rox_step_bearbeitung_u" caption="Bearbeitung abgeschlossen durch" orderid="16" /</vt:lpwstr>
  </property>
  <property fmtid="{D5CDD505-2E9C-101B-9397-08002B2CF9AE}" pid="21" name="rox_Meta8">
    <vt:lpwstr>&gt;&lt;Field id="rox_step_bearbeiter" caption="Bearbeiter (alle)" type="roleconcat" orderid="17"&gt;-&lt;/Field&gt;&lt;Field id="rox_step_freiga</vt:lpwstr>
  </property>
  <property fmtid="{D5CDD505-2E9C-101B-9397-08002B2CF9AE}" pid="22" name="rox_Meta9">
    <vt:lpwstr>be_d" caption="Freigabe abgeschlossen am" orderid="18" /&gt;&lt;Field id="rox_step_freigabe_u" caption="Freigabe abgeschlossen durch</vt:lpwstr>
  </property>
  <property fmtid="{D5CDD505-2E9C-101B-9397-08002B2CF9AE}" pid="23" name="rox_ParentDocTitle">
    <vt:lpwstr>02.Qualitätsmanagement</vt:lpwstr>
  </property>
  <property fmtid="{D5CDD505-2E9C-101B-9397-08002B2CF9AE}" pid="24" name="rox_Revision">
    <vt:lpwstr>008/11.2022</vt:lpwstr>
  </property>
  <property fmtid="{D5CDD505-2E9C-101B-9397-08002B2CF9AE}" pid="25" name="rox_Size">
    <vt:lpwstr>67818</vt:lpwstr>
  </property>
  <property fmtid="{D5CDD505-2E9C-101B-9397-08002B2CF9AE}" pid="26" name="rox_stampSelect">
    <vt:lpwstr/>
  </property>
  <property fmtid="{D5CDD505-2E9C-101B-9397-08002B2CF9AE}" pid="27" name="rox_Status">
    <vt:lpwstr>Entwurf</vt:lpwstr>
  </property>
  <property fmtid="{D5CDD505-2E9C-101B-9397-08002B2CF9AE}" pid="28" name="rox_step_bearbeiter">
    <vt:lpwstr>-</vt:lpwstr>
  </property>
  <property fmtid="{D5CDD505-2E9C-101B-9397-08002B2CF9AE}" pid="29" name="rox_step_bearbeitung_d">
    <vt:lpwstr/>
  </property>
  <property fmtid="{D5CDD505-2E9C-101B-9397-08002B2CF9AE}" pid="30" name="rox_step_bearbeitung_u">
    <vt:lpwstr/>
  </property>
  <property fmtid="{D5CDD505-2E9C-101B-9397-08002B2CF9AE}" pid="31" name="rox_step_freigabe_d">
    <vt:lpwstr/>
  </property>
  <property fmtid="{D5CDD505-2E9C-101B-9397-08002B2CF9AE}" pid="32" name="rox_step_freigabe_u">
    <vt:lpwstr/>
  </property>
  <property fmtid="{D5CDD505-2E9C-101B-9397-08002B2CF9AE}" pid="33" name="rox_step_freigeber">
    <vt:lpwstr>-</vt:lpwstr>
  </property>
  <property fmtid="{D5CDD505-2E9C-101B-9397-08002B2CF9AE}" pid="34" name="rox_Title">
    <vt:lpwstr>QM Organigramm DRK-Krankenhaus </vt:lpwstr>
  </property>
  <property fmtid="{D5CDD505-2E9C-101B-9397-08002B2CF9AE}" pid="35" name="rox_UpdatedAt">
    <vt:lpwstr>03.05.2022</vt:lpwstr>
  </property>
  <property fmtid="{D5CDD505-2E9C-101B-9397-08002B2CF9AE}" pid="36" name="rox_UpdatedBy">
    <vt:lpwstr>Beck, Irina</vt:lpwstr>
  </property>
  <property fmtid="{D5CDD505-2E9C-101B-9397-08002B2CF9AE}" pid="37" name="rox_Wiedervorlage">
    <vt:lpwstr>03.05.2024</vt:lpwstr>
  </property>
</Properties>
</file>